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 varScale="1">
        <p:scale>
          <a:sx n="103" d="100"/>
          <a:sy n="103" d="100"/>
        </p:scale>
        <p:origin x="4344" y="12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9AB0-49FF-45C9-9301-11AB94DD8C09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9AE7-4BCD-475F-A759-FB5F138C2A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9AB0-49FF-45C9-9301-11AB94DD8C09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9AE7-4BCD-475F-A759-FB5F138C2A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7" y="529697"/>
            <a:ext cx="3357563" cy="11268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9AB0-49FF-45C9-9301-11AB94DD8C09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9AE7-4BCD-475F-A759-FB5F138C2A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9AB0-49FF-45C9-9301-11AB94DD8C09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9AE7-4BCD-475F-A759-FB5F138C2A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9AB0-49FF-45C9-9301-11AB94DD8C09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9AE7-4BCD-475F-A759-FB5F138C2A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3081870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9AB0-49FF-45C9-9301-11AB94DD8C09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9AE7-4BCD-475F-A759-FB5F138C2A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9AB0-49FF-45C9-9301-11AB94DD8C09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9AE7-4BCD-475F-A759-FB5F138C2A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9AB0-49FF-45C9-9301-11AB94DD8C09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9AE7-4BCD-475F-A759-FB5F138C2A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9AB0-49FF-45C9-9301-11AB94DD8C09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9AE7-4BCD-475F-A759-FB5F138C2A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4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9AB0-49FF-45C9-9301-11AB94DD8C09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9AE7-4BCD-475F-A759-FB5F138C2A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9AB0-49FF-45C9-9301-11AB94DD8C09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9AE7-4BCD-475F-A759-FB5F138C2A6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1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9AB0-49FF-45C9-9301-11AB94DD8C09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9AE7-4BCD-475F-A759-FB5F138C2A6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673" y="662524"/>
            <a:ext cx="3744416" cy="858095"/>
          </a:xfrm>
        </p:spPr>
        <p:txBody>
          <a:bodyPr>
            <a:normAutofit fontScale="90000"/>
          </a:bodyPr>
          <a:lstStyle/>
          <a:p>
            <a:pPr algn="l"/>
            <a:r>
              <a:rPr lang="de-DE" sz="2000" b="1" dirty="0"/>
              <a:t>Reiterverein </a:t>
            </a:r>
            <a:r>
              <a:rPr lang="de-DE" sz="2000" b="1" dirty="0" err="1"/>
              <a:t>Brackenheim</a:t>
            </a:r>
            <a:br>
              <a:rPr lang="de-DE" sz="2000" dirty="0"/>
            </a:br>
            <a:r>
              <a:rPr lang="de-DE" sz="1300" b="1" dirty="0"/>
              <a:t>Gewann </a:t>
            </a:r>
            <a:r>
              <a:rPr lang="de-DE" sz="1300" b="1" dirty="0" err="1"/>
              <a:t>Kohlern</a:t>
            </a:r>
            <a:r>
              <a:rPr lang="de-DE" sz="1300" b="1" dirty="0"/>
              <a:t> 3, 74336 </a:t>
            </a:r>
            <a:r>
              <a:rPr lang="de-DE" sz="1300" b="1" dirty="0" err="1"/>
              <a:t>Brackenheim-Dürrenzimmern</a:t>
            </a:r>
            <a:br>
              <a:rPr lang="de-DE" sz="1300" dirty="0"/>
            </a:br>
            <a:endParaRPr lang="de-DE" sz="13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6713" y="2300706"/>
            <a:ext cx="5112568" cy="1092121"/>
          </a:xfrm>
        </p:spPr>
        <p:txBody>
          <a:bodyPr>
            <a:normAutofit fontScale="55000" lnSpcReduction="20000"/>
          </a:bodyPr>
          <a:lstStyle/>
          <a:p>
            <a:r>
              <a:rPr lang="de-DE" sz="12000" b="1" dirty="0">
                <a:solidFill>
                  <a:schemeClr val="tx1"/>
                </a:solidFill>
              </a:rPr>
              <a:t>Zeiteinteilung</a:t>
            </a:r>
            <a:endParaRPr lang="de-DE" sz="12000" dirty="0">
              <a:solidFill>
                <a:schemeClr val="tx1"/>
              </a:solidFill>
            </a:endParaRPr>
          </a:p>
          <a:p>
            <a:endParaRPr lang="de-DE" dirty="0"/>
          </a:p>
        </p:txBody>
      </p:sp>
      <p:pic>
        <p:nvPicPr>
          <p:cNvPr id="4" name="Grafik 8" descr="Downloa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178" y="272480"/>
            <a:ext cx="1465388" cy="1587504"/>
          </a:xfrm>
          <a:prstGeom prst="rect">
            <a:avLst/>
          </a:prstGeom>
        </p:spPr>
      </p:pic>
      <p:pic>
        <p:nvPicPr>
          <p:cNvPr id="7" name="Grafi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7" y="3584848"/>
            <a:ext cx="3960440" cy="39784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/>
          <p:cNvSpPr txBox="1"/>
          <p:nvPr/>
        </p:nvSpPr>
        <p:spPr>
          <a:xfrm>
            <a:off x="1484784" y="8073347"/>
            <a:ext cx="39604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01.10.2023</a:t>
            </a:r>
            <a:endParaRPr lang="de-DE" sz="4800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1800" b="1" dirty="0"/>
              <a:t>Reiterverein </a:t>
            </a:r>
            <a:r>
              <a:rPr lang="de-DE" sz="1800" b="1" dirty="0" err="1"/>
              <a:t>Brackenheim</a:t>
            </a:r>
            <a:br>
              <a:rPr lang="de-DE" sz="1800" dirty="0"/>
            </a:br>
            <a:r>
              <a:rPr lang="de-DE" sz="1200" b="1" dirty="0"/>
              <a:t>Gewann </a:t>
            </a:r>
            <a:r>
              <a:rPr lang="de-DE" sz="1200" b="1" dirty="0" err="1"/>
              <a:t>Kohlern</a:t>
            </a:r>
            <a:r>
              <a:rPr lang="de-DE" sz="1200" b="1" dirty="0"/>
              <a:t> 3, 74336 </a:t>
            </a:r>
            <a:r>
              <a:rPr lang="de-DE" sz="1200" b="1" dirty="0" err="1"/>
              <a:t>Brackenheim-Dürrenzimmern</a:t>
            </a:r>
            <a:endParaRPr lang="de-DE" sz="1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2901" y="2311404"/>
            <a:ext cx="6172200" cy="724411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de-DE" b="1" dirty="0"/>
              <a:t>Liebe Ausbilder, </a:t>
            </a:r>
            <a:r>
              <a:rPr lang="de-DE" b="1" dirty="0" err="1"/>
              <a:t>Longenführer</a:t>
            </a:r>
            <a:r>
              <a:rPr lang="de-DE" b="1" dirty="0"/>
              <a:t> und Voltigierer,  </a:t>
            </a:r>
            <a:endParaRPr lang="de-DE" dirty="0"/>
          </a:p>
          <a:p>
            <a:pPr>
              <a:buNone/>
            </a:pPr>
            <a:r>
              <a:rPr lang="de-DE" dirty="0"/>
              <a:t> </a:t>
            </a:r>
          </a:p>
          <a:p>
            <a:pPr>
              <a:buNone/>
            </a:pPr>
            <a:r>
              <a:rPr lang="de-DE" dirty="0"/>
              <a:t>wir bedanken uns für Eure Nennungen und übersenden Euch </a:t>
            </a:r>
          </a:p>
          <a:p>
            <a:pPr>
              <a:buNone/>
            </a:pPr>
            <a:r>
              <a:rPr lang="de-DE" dirty="0"/>
              <a:t>hiermit einige Informationen sowie die Zeiteinteilung für unser</a:t>
            </a:r>
          </a:p>
          <a:p>
            <a:pPr>
              <a:buNone/>
            </a:pPr>
            <a:r>
              <a:rPr lang="de-DE" dirty="0" err="1"/>
              <a:t>Voltigierturnier</a:t>
            </a:r>
            <a:r>
              <a:rPr lang="de-DE" dirty="0"/>
              <a:t>.</a:t>
            </a:r>
          </a:p>
          <a:p>
            <a:pPr>
              <a:buNone/>
            </a:pPr>
            <a:r>
              <a:rPr lang="de-DE" dirty="0"/>
              <a:t> </a:t>
            </a:r>
          </a:p>
          <a:p>
            <a:pPr>
              <a:buNone/>
            </a:pPr>
            <a:r>
              <a:rPr lang="de-DE" dirty="0"/>
              <a:t>Die </a:t>
            </a:r>
            <a:r>
              <a:rPr lang="de-DE" b="1" dirty="0"/>
              <a:t>Meldestelle</a:t>
            </a:r>
            <a:r>
              <a:rPr lang="de-DE" dirty="0"/>
              <a:t> ist unter 0172/9320351 (Vanessa D’Alessandro)</a:t>
            </a:r>
          </a:p>
          <a:p>
            <a:pPr>
              <a:buNone/>
            </a:pPr>
            <a:r>
              <a:rPr lang="de-DE" dirty="0"/>
              <a:t>zu erreichen.</a:t>
            </a:r>
          </a:p>
          <a:p>
            <a:pPr>
              <a:buNone/>
            </a:pPr>
            <a:r>
              <a:rPr lang="de-DE" dirty="0"/>
              <a:t>Samstag: 18:00 – 21:00 Uhr,   Sonntag ab 09:00 Uhr,</a:t>
            </a:r>
          </a:p>
          <a:p>
            <a:pPr>
              <a:buNone/>
            </a:pPr>
            <a:r>
              <a:rPr lang="de-DE" dirty="0"/>
              <a:t>Prüfung Nr. 1 und 2 müssen </a:t>
            </a:r>
            <a:r>
              <a:rPr lang="de-DE"/>
              <a:t>am Samstag </a:t>
            </a:r>
            <a:r>
              <a:rPr lang="de-DE" dirty="0"/>
              <a:t>genannt werden, alle weiteren</a:t>
            </a:r>
          </a:p>
          <a:p>
            <a:pPr>
              <a:buNone/>
            </a:pPr>
            <a:r>
              <a:rPr lang="de-DE" dirty="0"/>
              <a:t>Prüfungen 90 Minuten vor Prüfungsbeginn.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In der Halle befindet sich nur der Prüfungszirkel, </a:t>
            </a:r>
            <a:r>
              <a:rPr lang="de-DE" dirty="0" err="1"/>
              <a:t>ablongieren</a:t>
            </a:r>
            <a:r>
              <a:rPr lang="de-DE" dirty="0"/>
              <a:t> und reiten ist</a:t>
            </a:r>
          </a:p>
          <a:p>
            <a:pPr>
              <a:buNone/>
            </a:pPr>
            <a:r>
              <a:rPr lang="de-DE" dirty="0"/>
              <a:t>auf den Außenplätzen möglich.</a:t>
            </a:r>
          </a:p>
          <a:p>
            <a:pPr>
              <a:buNone/>
            </a:pPr>
            <a:r>
              <a:rPr lang="de-DE" dirty="0"/>
              <a:t> </a:t>
            </a:r>
          </a:p>
          <a:p>
            <a:pPr>
              <a:buNone/>
            </a:pPr>
            <a:r>
              <a:rPr lang="de-DE" dirty="0"/>
              <a:t>Bei Ausfall von Teilnehmern kann gegebenenfalls die Startzeit bis </a:t>
            </a:r>
          </a:p>
          <a:p>
            <a:pPr>
              <a:buNone/>
            </a:pPr>
            <a:r>
              <a:rPr lang="de-DE" dirty="0"/>
              <a:t>30 Minuten vorgezogen werden.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Hunde sind auf der gesamten Reitanlage an der Leine zu führen und in der</a:t>
            </a:r>
          </a:p>
          <a:p>
            <a:pPr>
              <a:buNone/>
            </a:pPr>
            <a:r>
              <a:rPr lang="de-DE" dirty="0"/>
              <a:t>Wettkampfhalle nicht gestattet.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Umkleide: Bitte die ausgeschilderte Umkleide benutzen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Parkplätze für Pferdeanhänger und PKW sind ausgeschildert, wir bitten diese</a:t>
            </a:r>
          </a:p>
          <a:p>
            <a:pPr>
              <a:buNone/>
            </a:pPr>
            <a:r>
              <a:rPr lang="de-DE" dirty="0"/>
              <a:t>zu beachten.</a:t>
            </a:r>
          </a:p>
          <a:p>
            <a:pPr>
              <a:buNone/>
            </a:pPr>
            <a:r>
              <a:rPr lang="de-DE" dirty="0"/>
              <a:t> </a:t>
            </a:r>
          </a:p>
          <a:p>
            <a:pPr>
              <a:buNone/>
            </a:pPr>
            <a:r>
              <a:rPr lang="de-DE" dirty="0"/>
              <a:t>Wir wünschen allen Teilnehmern eine gute Anreise und freuen uns auf einen</a:t>
            </a:r>
          </a:p>
          <a:p>
            <a:pPr>
              <a:buNone/>
            </a:pPr>
            <a:r>
              <a:rPr lang="de-DE" dirty="0"/>
              <a:t>schönen Tag !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RV </a:t>
            </a:r>
            <a:r>
              <a:rPr lang="de-DE" dirty="0" err="1"/>
              <a:t>Brackenheim</a:t>
            </a:r>
            <a:endParaRPr lang="de-DE" dirty="0"/>
          </a:p>
          <a:p>
            <a:pPr>
              <a:buNone/>
            </a:pPr>
            <a:endParaRPr lang="de-DE" dirty="0"/>
          </a:p>
        </p:txBody>
      </p:sp>
      <p:pic>
        <p:nvPicPr>
          <p:cNvPr id="4" name="Grafik 8" descr="Downloa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178" y="272480"/>
            <a:ext cx="1465388" cy="15875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A4-Papier (210 x 297 mm)</PresentationFormat>
  <Paragraphs>34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Reiterverein Brackenheim Gewann Kohlern 3, 74336 Brackenheim-Dürrenzimmern </vt:lpstr>
      <vt:lpstr>Reiterverein Brackenheim Gewann Kohlern 3, 74336 Brackenheim-Dürrenzimmern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Reiterverein Brackenheim Gewann Kohlern 3, 74336 Brackenheim-Dürrenzimmern</dc:title>
  <dc:creator>Pino</dc:creator>
  <cp:lastModifiedBy>Pino</cp:lastModifiedBy>
  <cp:revision>6</cp:revision>
  <dcterms:created xsi:type="dcterms:W3CDTF">2019-09-15T17:16:51Z</dcterms:created>
  <dcterms:modified xsi:type="dcterms:W3CDTF">2023-09-24T20:03:39Z</dcterms:modified>
</cp:coreProperties>
</file>